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8458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31680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658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188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758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0175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008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915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6269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579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9952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D8F93-4833-45AD-BBD2-C82702235D28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52B78-1AF4-41F8-959A-538B54C40C0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480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33C5EC-2390-4DF6-8FE1-4D21C65F8AF8}"/>
              </a:ext>
            </a:extLst>
          </p:cNvPr>
          <p:cNvGrpSpPr/>
          <p:nvPr/>
        </p:nvGrpSpPr>
        <p:grpSpPr>
          <a:xfrm>
            <a:off x="4901681" y="680808"/>
            <a:ext cx="3838136" cy="5496384"/>
            <a:chOff x="581464" y="-100252"/>
            <a:chExt cx="3838136" cy="549638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D9A7A1D-623F-49C1-9B56-CC8A9A8826A4}"/>
                </a:ext>
              </a:extLst>
            </p:cNvPr>
            <p:cNvGrpSpPr/>
            <p:nvPr/>
          </p:nvGrpSpPr>
          <p:grpSpPr>
            <a:xfrm>
              <a:off x="1066800" y="-100252"/>
              <a:ext cx="3352800" cy="5496384"/>
              <a:chOff x="1066800" y="-100252"/>
              <a:chExt cx="3352800" cy="5496384"/>
            </a:xfrm>
          </p:grpSpPr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0800BAEB-C4F9-4883-AF84-1292B0F375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/>
              <a:srcRect l="29829" t="18838" r="46982" b="33981"/>
              <a:stretch>
                <a:fillRect/>
              </a:stretch>
            </p:blipFill>
            <p:spPr bwMode="auto">
              <a:xfrm flipH="1">
                <a:off x="1524000" y="914400"/>
                <a:ext cx="2895600" cy="42068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77D69BE-F297-4C9B-9DC3-DA712E557623}"/>
                  </a:ext>
                </a:extLst>
              </p:cNvPr>
              <p:cNvSpPr txBox="1"/>
              <p:nvPr/>
            </p:nvSpPr>
            <p:spPr>
              <a:xfrm>
                <a:off x="1838172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A37C21-FD3E-4F8F-9BFC-25F5FD2B54DD}"/>
                  </a:ext>
                </a:extLst>
              </p:cNvPr>
              <p:cNvSpPr txBox="1"/>
              <p:nvPr/>
            </p:nvSpPr>
            <p:spPr>
              <a:xfrm>
                <a:off x="1568532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8286EA-169E-4C64-9E97-033F8CB5A2EA}"/>
                  </a:ext>
                </a:extLst>
              </p:cNvPr>
              <p:cNvSpPr txBox="1"/>
              <p:nvPr/>
            </p:nvSpPr>
            <p:spPr>
              <a:xfrm>
                <a:off x="2089048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1F53C3-DB14-4B05-8BCE-204C1DC09A17}"/>
                  </a:ext>
                </a:extLst>
              </p:cNvPr>
              <p:cNvSpPr txBox="1"/>
              <p:nvPr/>
            </p:nvSpPr>
            <p:spPr>
              <a:xfrm>
                <a:off x="2297720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53DB05-6C58-41D9-809A-E6A8B1D22FC3}"/>
                  </a:ext>
                </a:extLst>
              </p:cNvPr>
              <p:cNvSpPr txBox="1"/>
              <p:nvPr/>
            </p:nvSpPr>
            <p:spPr>
              <a:xfrm>
                <a:off x="2534528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0B80524-F294-45F1-A21A-5F95B9FE5B74}"/>
                  </a:ext>
                </a:extLst>
              </p:cNvPr>
              <p:cNvSpPr txBox="1"/>
              <p:nvPr/>
            </p:nvSpPr>
            <p:spPr>
              <a:xfrm>
                <a:off x="3024560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B8EA42E-9198-41EC-99C0-9696AAAFACCF}"/>
                  </a:ext>
                </a:extLst>
              </p:cNvPr>
              <p:cNvSpPr txBox="1"/>
              <p:nvPr/>
            </p:nvSpPr>
            <p:spPr>
              <a:xfrm>
                <a:off x="3247300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08256F1-C4B8-41E7-BB49-B53B56AE987C}"/>
                  </a:ext>
                </a:extLst>
              </p:cNvPr>
              <p:cNvSpPr txBox="1"/>
              <p:nvPr/>
            </p:nvSpPr>
            <p:spPr>
              <a:xfrm>
                <a:off x="3470040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0DEB42-0316-47EF-9EC8-4E03F3DF2C6C}"/>
                  </a:ext>
                </a:extLst>
              </p:cNvPr>
              <p:cNvSpPr txBox="1"/>
              <p:nvPr/>
            </p:nvSpPr>
            <p:spPr>
              <a:xfrm>
                <a:off x="3720916" y="676963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7929AE9-4743-4700-A45C-612009DC7D11}"/>
                  </a:ext>
                </a:extLst>
              </p:cNvPr>
              <p:cNvSpPr txBox="1"/>
              <p:nvPr/>
            </p:nvSpPr>
            <p:spPr>
              <a:xfrm>
                <a:off x="3901452" y="676963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532ED1B-1B4E-4AE3-990D-7D290B5DF799}"/>
                  </a:ext>
                </a:extLst>
              </p:cNvPr>
              <p:cNvSpPr txBox="1"/>
              <p:nvPr/>
            </p:nvSpPr>
            <p:spPr>
              <a:xfrm>
                <a:off x="1855772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487D5E8-6A4A-4620-8298-0DAF8D60B1F7}"/>
                  </a:ext>
                </a:extLst>
              </p:cNvPr>
              <p:cNvSpPr txBox="1"/>
              <p:nvPr/>
            </p:nvSpPr>
            <p:spPr>
              <a:xfrm>
                <a:off x="1586132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0ACE94D-F3A3-4054-9191-18B6BD0C4C9D}"/>
                  </a:ext>
                </a:extLst>
              </p:cNvPr>
              <p:cNvSpPr txBox="1"/>
              <p:nvPr/>
            </p:nvSpPr>
            <p:spPr>
              <a:xfrm>
                <a:off x="2106648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85E40B7-A1F3-4684-A39A-7791D3C343B8}"/>
                  </a:ext>
                </a:extLst>
              </p:cNvPr>
              <p:cNvSpPr txBox="1"/>
              <p:nvPr/>
            </p:nvSpPr>
            <p:spPr>
              <a:xfrm>
                <a:off x="2315320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7195B05-3180-40D2-A662-A028BB2F41E6}"/>
                  </a:ext>
                </a:extLst>
              </p:cNvPr>
              <p:cNvSpPr txBox="1"/>
              <p:nvPr/>
            </p:nvSpPr>
            <p:spPr>
              <a:xfrm>
                <a:off x="2552128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61FA822-B0FD-49CF-BD1F-39E1EF083754}"/>
                  </a:ext>
                </a:extLst>
              </p:cNvPr>
              <p:cNvSpPr txBox="1"/>
              <p:nvPr/>
            </p:nvSpPr>
            <p:spPr>
              <a:xfrm>
                <a:off x="3042160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C741065-BE8D-43F0-B865-EDB4C7C02A85}"/>
                  </a:ext>
                </a:extLst>
              </p:cNvPr>
              <p:cNvSpPr txBox="1"/>
              <p:nvPr/>
            </p:nvSpPr>
            <p:spPr>
              <a:xfrm>
                <a:off x="3264900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7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AA48F48-2C69-4D52-9E1F-0BFC8CCD4A90}"/>
                  </a:ext>
                </a:extLst>
              </p:cNvPr>
              <p:cNvSpPr txBox="1"/>
              <p:nvPr/>
            </p:nvSpPr>
            <p:spPr>
              <a:xfrm>
                <a:off x="3487640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A3608EF-4143-4498-9BEC-A8CC19FE5A8E}"/>
                  </a:ext>
                </a:extLst>
              </p:cNvPr>
              <p:cNvSpPr txBox="1"/>
              <p:nvPr/>
            </p:nvSpPr>
            <p:spPr>
              <a:xfrm>
                <a:off x="3738516" y="5088355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9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07577CF-8CEE-4A28-A5DD-79093BEB0BC1}"/>
                  </a:ext>
                </a:extLst>
              </p:cNvPr>
              <p:cNvSpPr txBox="1"/>
              <p:nvPr/>
            </p:nvSpPr>
            <p:spPr>
              <a:xfrm>
                <a:off x="3919052" y="5088355"/>
                <a:ext cx="4067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10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96D67A4-A757-4F89-BF56-0A302A9EEA3C}"/>
                  </a:ext>
                </a:extLst>
              </p:cNvPr>
              <p:cNvSpPr txBox="1"/>
              <p:nvPr/>
            </p:nvSpPr>
            <p:spPr>
              <a:xfrm>
                <a:off x="1066800" y="467164"/>
                <a:ext cx="59553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BG4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E2A429-8003-4B7F-869C-2A9547A0F9DD}"/>
                  </a:ext>
                </a:extLst>
              </p:cNvPr>
              <p:cNvSpPr txBox="1"/>
              <p:nvPr/>
            </p:nvSpPr>
            <p:spPr>
              <a:xfrm>
                <a:off x="1594320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38C8FC7-CC46-419D-9D5F-4F0DF4FF52FC}"/>
                  </a:ext>
                </a:extLst>
              </p:cNvPr>
              <p:cNvSpPr txBox="1"/>
              <p:nvPr/>
            </p:nvSpPr>
            <p:spPr>
              <a:xfrm>
                <a:off x="1845196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4CC8188-7EA1-4E07-99A6-04E657065ECC}"/>
                  </a:ext>
                </a:extLst>
              </p:cNvPr>
              <p:cNvSpPr txBox="1"/>
              <p:nvPr/>
            </p:nvSpPr>
            <p:spPr>
              <a:xfrm>
                <a:off x="2082004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CE52274-05A3-4943-BE5F-A7E9D4A04E17}"/>
                  </a:ext>
                </a:extLst>
              </p:cNvPr>
              <p:cNvSpPr txBox="1"/>
              <p:nvPr/>
            </p:nvSpPr>
            <p:spPr>
              <a:xfrm>
                <a:off x="2311788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8C6B462-1F98-4880-B048-892DE946B2CD}"/>
                  </a:ext>
                </a:extLst>
              </p:cNvPr>
              <p:cNvSpPr txBox="1"/>
              <p:nvPr/>
            </p:nvSpPr>
            <p:spPr>
              <a:xfrm>
                <a:off x="2518112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40334B3-A3D0-454E-80FA-8AE73FF1562E}"/>
                  </a:ext>
                </a:extLst>
              </p:cNvPr>
              <p:cNvSpPr txBox="1"/>
              <p:nvPr/>
            </p:nvSpPr>
            <p:spPr>
              <a:xfrm>
                <a:off x="3221512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A39E217-6265-4553-A6FB-2C63F6F04F14}"/>
                  </a:ext>
                </a:extLst>
              </p:cNvPr>
              <p:cNvSpPr txBox="1"/>
              <p:nvPr/>
            </p:nvSpPr>
            <p:spPr>
              <a:xfrm>
                <a:off x="3446600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6ECFE15-7B1F-47AF-B75B-589A5B7A6EF9}"/>
                  </a:ext>
                </a:extLst>
              </p:cNvPr>
              <p:cNvSpPr txBox="1"/>
              <p:nvPr/>
            </p:nvSpPr>
            <p:spPr>
              <a:xfrm>
                <a:off x="3685756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F8B696-7213-4A0B-8136-AC3F1C47F6C4}"/>
                  </a:ext>
                </a:extLst>
              </p:cNvPr>
              <p:cNvSpPr txBox="1"/>
              <p:nvPr/>
            </p:nvSpPr>
            <p:spPr>
              <a:xfrm>
                <a:off x="3953048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3413E4A-15E1-40C3-A9BF-8DE70C40C3EA}"/>
                  </a:ext>
                </a:extLst>
              </p:cNvPr>
              <p:cNvSpPr txBox="1"/>
              <p:nvPr/>
            </p:nvSpPr>
            <p:spPr>
              <a:xfrm>
                <a:off x="3048000" y="468652"/>
                <a:ext cx="304800" cy="3048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  <p:sp>
            <p:nvSpPr>
              <p:cNvPr id="39" name="Right Triangle 38">
                <a:extLst>
                  <a:ext uri="{FF2B5EF4-FFF2-40B4-BE49-F238E27FC236}">
                    <a16:creationId xmlns:a16="http://schemas.microsoft.com/office/drawing/2014/main" id="{F80D6967-D3B1-4470-A73C-B9311448E862}"/>
                  </a:ext>
                </a:extLst>
              </p:cNvPr>
              <p:cNvSpPr/>
              <p:nvPr/>
            </p:nvSpPr>
            <p:spPr>
              <a:xfrm flipH="1">
                <a:off x="3200400" y="304800"/>
                <a:ext cx="990600" cy="212184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ight Triangle 39">
                <a:extLst>
                  <a:ext uri="{FF2B5EF4-FFF2-40B4-BE49-F238E27FC236}">
                    <a16:creationId xmlns:a16="http://schemas.microsoft.com/office/drawing/2014/main" id="{A229CBE5-C7AA-4005-A473-F6E8C6A2B074}"/>
                  </a:ext>
                </a:extLst>
              </p:cNvPr>
              <p:cNvSpPr/>
              <p:nvPr/>
            </p:nvSpPr>
            <p:spPr>
              <a:xfrm flipH="1">
                <a:off x="1706844" y="274316"/>
                <a:ext cx="990600" cy="212184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07B4C07-357D-49A0-B3C9-938CA2CBD45E}"/>
                  </a:ext>
                </a:extLst>
              </p:cNvPr>
              <p:cNvCxnSpPr/>
              <p:nvPr/>
            </p:nvCxnSpPr>
            <p:spPr>
              <a:xfrm>
                <a:off x="1704536" y="184808"/>
                <a:ext cx="1005840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8F3791A-B9D5-4732-ABF2-6E7414720774}"/>
                  </a:ext>
                </a:extLst>
              </p:cNvPr>
              <p:cNvCxnSpPr/>
              <p:nvPr/>
            </p:nvCxnSpPr>
            <p:spPr>
              <a:xfrm>
                <a:off x="3179328" y="182460"/>
                <a:ext cx="1005840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18E6FA6-028D-48AC-B0BB-565632EDAFD7}"/>
                  </a:ext>
                </a:extLst>
              </p:cNvPr>
              <p:cNvSpPr txBox="1"/>
              <p:nvPr/>
            </p:nvSpPr>
            <p:spPr>
              <a:xfrm>
                <a:off x="2021076" y="-97904"/>
                <a:ext cx="4876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G1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383DF0F-C687-48C2-8438-C57B2967700C}"/>
                  </a:ext>
                </a:extLst>
              </p:cNvPr>
              <p:cNvSpPr txBox="1"/>
              <p:nvPr/>
            </p:nvSpPr>
            <p:spPr>
              <a:xfrm>
                <a:off x="3584932" y="-100252"/>
                <a:ext cx="4876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latin typeface="Arial" pitchFamily="34" charset="0"/>
                    <a:cs typeface="Arial" pitchFamily="34" charset="0"/>
                  </a:rPr>
                  <a:t>C1</a:t>
                </a:r>
              </a:p>
            </p:txBody>
          </p:sp>
        </p:grp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24CF2555-FB39-45C9-8060-5E13CFB1FA41}"/>
                </a:ext>
              </a:extLst>
            </p:cNvPr>
            <p:cNvCxnSpPr/>
            <p:nvPr/>
          </p:nvCxnSpPr>
          <p:spPr>
            <a:xfrm>
              <a:off x="1361024" y="1690468"/>
              <a:ext cx="76200" cy="158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388EEEA-D5BC-48BB-BF50-65A4A52B6A98}"/>
                </a:ext>
              </a:extLst>
            </p:cNvPr>
            <p:cNvSpPr txBox="1"/>
            <p:nvPr/>
          </p:nvSpPr>
          <p:spPr>
            <a:xfrm>
              <a:off x="581464" y="4648200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Substrate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7AE0159-ACBE-4F5E-84BF-2CC34903AAC8}"/>
                </a:ext>
              </a:extLst>
            </p:cNvPr>
            <p:cNvSpPr txBox="1"/>
            <p:nvPr/>
          </p:nvSpPr>
          <p:spPr>
            <a:xfrm>
              <a:off x="593184" y="1501724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Bound Complex</a:t>
              </a:r>
            </a:p>
          </p:txBody>
        </p:sp>
      </p:grpSp>
      <p:pic>
        <p:nvPicPr>
          <p:cNvPr id="45" name="Picture 2">
            <a:extLst>
              <a:ext uri="{FF2B5EF4-FFF2-40B4-BE49-F238E27FC236}">
                <a16:creationId xmlns:a16="http://schemas.microsoft.com/office/drawing/2014/main" id="{D288A72C-C6C3-4C48-ADB9-FB078AF1D7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19460" t="2214" r="13169" b="9813"/>
          <a:stretch/>
        </p:blipFill>
        <p:spPr bwMode="auto">
          <a:xfrm flipH="1">
            <a:off x="176063" y="1610423"/>
            <a:ext cx="4552106" cy="424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66F4AB6-9A55-4F17-8132-BDB837245B7C}"/>
              </a:ext>
            </a:extLst>
          </p:cNvPr>
          <p:cNvSpPr txBox="1"/>
          <p:nvPr/>
        </p:nvSpPr>
        <p:spPr>
          <a:xfrm>
            <a:off x="1743732" y="195106"/>
            <a:ext cx="6064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/>
              <a:t>BG4 binding for G quadruplex forming region 1 oligomers </a:t>
            </a:r>
          </a:p>
        </p:txBody>
      </p:sp>
    </p:spTree>
    <p:extLst>
      <p:ext uri="{BB962C8B-B14F-4D97-AF65-F5344CB8AC3E}">
        <p14:creationId xmlns:p14="http://schemas.microsoft.com/office/powerpoint/2010/main" val="2174983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45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2021-05-22T07:49:41Z</dcterms:created>
  <dcterms:modified xsi:type="dcterms:W3CDTF">2021-05-23T17:22:46Z</dcterms:modified>
</cp:coreProperties>
</file>